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Aggregation vs Composition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Introduction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normal terms, they both refer to member object but the survival or existence of </a:t>
            </a:r>
            <a:r>
              <a:rPr lang="en-US" dirty="0" err="1" smtClean="0"/>
              <a:t>th</a:t>
            </a:r>
            <a:r>
              <a:rPr lang="tr-TR" dirty="0" smtClean="0"/>
              <a:t>e member object makes the differences.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Aggregation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Aggregation is also known as a 'has a' relationship because the containing object </a:t>
            </a:r>
            <a:r>
              <a:rPr lang="en-US" i="1" dirty="0" smtClean="0"/>
              <a:t>has a</a:t>
            </a:r>
            <a:r>
              <a:rPr lang="en-US" dirty="0" smtClean="0"/>
              <a:t> member object and the member object can survive or exist without the enclosing or containing class or can have a meaning after the lifetime of the enclosing object also.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Aggregation Continues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Example</a:t>
            </a:r>
            <a:r>
              <a:rPr lang="tr-TR" u="sng" dirty="0" smtClean="0"/>
              <a:t>:</a:t>
            </a:r>
            <a:r>
              <a:rPr lang="en-US" u="sng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Room has a table and the table can exist without the room. The table can have meaning without the room also.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838200"/>
            <a:ext cx="1995488" cy="492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Aggregation Continues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438400"/>
            <a:ext cx="7543800" cy="2083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How to implement Aggregation in coding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How can we manage that?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Implement </a:t>
            </a:r>
            <a:r>
              <a:rPr lang="tr-TR" dirty="0" smtClean="0">
                <a:solidFill>
                  <a:srgbClr val="FF0000"/>
                </a:solidFill>
              </a:rPr>
              <a:t>Aggregation in coding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public class Address</a:t>
            </a:r>
            <a:br>
              <a:rPr lang="en-US" dirty="0" smtClean="0"/>
            </a:b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 . . .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r>
              <a:rPr lang="en-US" dirty="0" smtClean="0"/>
              <a:t>public class Person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     private Address </a:t>
            </a:r>
            <a:r>
              <a:rPr lang="en-US" dirty="0" err="1" smtClean="0"/>
              <a:t>address</a:t>
            </a:r>
            <a:r>
              <a:rPr lang="en-US" dirty="0" smtClean="0"/>
              <a:t>;</a:t>
            </a:r>
          </a:p>
          <a:p>
            <a:r>
              <a:rPr lang="en-US" dirty="0" smtClean="0"/>
              <a:t>     public Person(Address </a:t>
            </a:r>
            <a:r>
              <a:rPr lang="en-US" dirty="0" err="1" smtClean="0"/>
              <a:t>address</a:t>
            </a:r>
            <a:r>
              <a:rPr lang="en-US" dirty="0" smtClean="0"/>
              <a:t>)</a:t>
            </a:r>
          </a:p>
          <a:p>
            <a:r>
              <a:rPr lang="en-US" dirty="0" smtClean="0"/>
              <a:t>     {</a:t>
            </a:r>
          </a:p>
          <a:p>
            <a:r>
              <a:rPr lang="en-US" dirty="0" smtClean="0"/>
              <a:t>         </a:t>
            </a:r>
            <a:r>
              <a:rPr lang="en-US" dirty="0" err="1" smtClean="0"/>
              <a:t>this.address</a:t>
            </a:r>
            <a:r>
              <a:rPr lang="en-US" dirty="0" smtClean="0"/>
              <a:t> = address;</a:t>
            </a:r>
          </a:p>
          <a:p>
            <a:r>
              <a:rPr lang="en-US" dirty="0" smtClean="0"/>
              <a:t>     }</a:t>
            </a:r>
          </a:p>
          <a:p>
            <a:r>
              <a:rPr lang="en-US" dirty="0" smtClean="0"/>
              <a:t>     . . .</a:t>
            </a:r>
          </a:p>
          <a:p>
            <a:r>
              <a:rPr lang="en-US" dirty="0" smtClean="0"/>
              <a:t>}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Implement Aggregation in coding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Address </a:t>
            </a:r>
            <a:r>
              <a:rPr lang="en-US" dirty="0" err="1" smtClean="0"/>
              <a:t>address</a:t>
            </a:r>
            <a:r>
              <a:rPr lang="en-US" dirty="0" smtClean="0"/>
              <a:t> = new Address();</a:t>
            </a:r>
            <a:br>
              <a:rPr lang="en-US" dirty="0" smtClean="0"/>
            </a:br>
            <a:r>
              <a:rPr lang="en-US" dirty="0" smtClean="0"/>
              <a:t>Person </a:t>
            </a:r>
            <a:r>
              <a:rPr lang="en-US" dirty="0" err="1" smtClean="0"/>
              <a:t>person</a:t>
            </a:r>
            <a:r>
              <a:rPr lang="en-US" dirty="0" smtClean="0"/>
              <a:t> = new Person(address);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Person </a:t>
            </a:r>
            <a:r>
              <a:rPr lang="en-US" dirty="0" err="1" smtClean="0"/>
              <a:t>person</a:t>
            </a:r>
            <a:r>
              <a:rPr lang="en-US" dirty="0" smtClean="0"/>
              <a:t> = new Person( new Address() );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Composition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</a:t>
            </a:r>
            <a:r>
              <a:rPr lang="en-US" dirty="0" smtClean="0"/>
              <a:t>he </a:t>
            </a:r>
            <a:r>
              <a:rPr lang="en-US" dirty="0" smtClean="0"/>
              <a:t>member object </a:t>
            </a:r>
            <a:r>
              <a:rPr lang="en-US" i="1" dirty="0" smtClean="0"/>
              <a:t>is a part of</a:t>
            </a:r>
            <a:r>
              <a:rPr lang="en-US" dirty="0" smtClean="0"/>
              <a:t> the containing class and the member object cannot survive or exist outside the enclosing or containing class or </a:t>
            </a:r>
            <a:r>
              <a:rPr lang="en-US" dirty="0" err="1" smtClean="0"/>
              <a:t>doesn</a:t>
            </a:r>
            <a:r>
              <a:rPr lang="tr-TR" dirty="0" smtClean="0"/>
              <a:t>’</a:t>
            </a:r>
            <a:r>
              <a:rPr lang="en-US" dirty="0" smtClean="0"/>
              <a:t>t </a:t>
            </a:r>
            <a:r>
              <a:rPr lang="en-US" dirty="0" smtClean="0"/>
              <a:t>have a meaning after the lifetime of the enclosing object. 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Composition Continues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Example </a:t>
            </a:r>
            <a:r>
              <a:rPr lang="tr-TR" u="sng" dirty="0" smtClean="0"/>
              <a:t>:</a:t>
            </a:r>
            <a:r>
              <a:rPr lang="en-US" dirty="0" smtClean="0"/>
              <a:t>Computer </a:t>
            </a:r>
            <a:r>
              <a:rPr lang="en-US" dirty="0" smtClean="0"/>
              <a:t>Science Department is a part of the College. The Computer Science Department cannot exist without the college and the department has no meaning after the lifetime of the college.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990600"/>
            <a:ext cx="1952625" cy="517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Composition Continues</a:t>
            </a: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438400"/>
            <a:ext cx="5791200" cy="1520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How to implement Composition in coding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How can we manage that?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Implement Composition </a:t>
            </a:r>
            <a:r>
              <a:rPr lang="tr-TR" dirty="0" smtClean="0">
                <a:solidFill>
                  <a:srgbClr val="FF0000"/>
                </a:solidFill>
              </a:rPr>
              <a:t>in </a:t>
            </a:r>
            <a:r>
              <a:rPr lang="tr-TR" dirty="0" smtClean="0">
                <a:solidFill>
                  <a:srgbClr val="FF0000"/>
                </a:solidFill>
              </a:rPr>
              <a:t>coding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public class Engine</a:t>
            </a:r>
            <a:br>
              <a:rPr lang="en-US" dirty="0" smtClean="0"/>
            </a:b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 . . . 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r>
              <a:rPr lang="en-US" dirty="0" smtClean="0"/>
              <a:t>public class Car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    Engine e = new Engine();</a:t>
            </a:r>
          </a:p>
          <a:p>
            <a:r>
              <a:rPr lang="en-US" dirty="0" smtClean="0"/>
              <a:t>    .......</a:t>
            </a:r>
          </a:p>
          <a:p>
            <a:r>
              <a:rPr lang="en-US" dirty="0" smtClean="0"/>
              <a:t>}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158</Words>
  <Application>Microsoft Office PowerPoint</Application>
  <PresentationFormat>On-screen Show (4:3)</PresentationFormat>
  <Paragraphs>39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Aggregation vs Composition</vt:lpstr>
      <vt:lpstr>Introduction</vt:lpstr>
      <vt:lpstr>Aggregation</vt:lpstr>
      <vt:lpstr>Aggregation Continues</vt:lpstr>
      <vt:lpstr>Slide 5</vt:lpstr>
      <vt:lpstr>Aggregation Continues</vt:lpstr>
      <vt:lpstr>How to implement Aggregation in coding</vt:lpstr>
      <vt:lpstr>Implement Aggregation in coding</vt:lpstr>
      <vt:lpstr>Implement Aggregation in coding</vt:lpstr>
      <vt:lpstr>Composition</vt:lpstr>
      <vt:lpstr>Composition Continues</vt:lpstr>
      <vt:lpstr>Slide 12</vt:lpstr>
      <vt:lpstr>Composition Continues</vt:lpstr>
      <vt:lpstr>How to implement Composition in coding</vt:lpstr>
      <vt:lpstr>Implement Composition in coding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Aggregation vs Composition</dc:title>
  <dc:creator>Mansur Tocoglu</dc:creator>
  <cp:lastModifiedBy>ieu</cp:lastModifiedBy>
  <cp:revision>5</cp:revision>
  <dcterms:created xsi:type="dcterms:W3CDTF">2006-08-16T00:00:00Z</dcterms:created>
  <dcterms:modified xsi:type="dcterms:W3CDTF">2012-11-13T00:01:03Z</dcterms:modified>
</cp:coreProperties>
</file>